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5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F26004-4661-4342-9691-3A167B7236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A86B65E-27B4-46E1-96FC-D1022EB1C4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FDB96AF-66D9-450E-B5CE-7808C6248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2998-1923-49A6-BB72-3B800CC5236D}" type="datetimeFigureOut">
              <a:rPr lang="nl-NL" smtClean="0"/>
              <a:t>09-01-19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612F42D-7D81-4FA6-82E2-D2C6F192A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F8079E6-C976-44E7-860C-7AF8A0E8D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CC31-E255-43EA-8EB8-A3C49ACEE0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887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B442EE-72CC-4B92-A492-80D87C60E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47F9AC3-2B91-4306-A07F-260B019305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A8951E0-039B-4F2C-8C12-4FF2B1476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2998-1923-49A6-BB72-3B800CC5236D}" type="datetimeFigureOut">
              <a:rPr lang="nl-NL" smtClean="0"/>
              <a:t>09-01-19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1C2BA0F-AAE6-4CE2-8D00-C956157E0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AD3D9B4-1522-4297-88E6-62C61C5F5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CC31-E255-43EA-8EB8-A3C49ACEE0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903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D2C2F94-49CB-436F-AF8D-44E87DEA5D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4584091-C581-4A7D-A38A-D5E516FAA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056271-DEAE-4441-A6F2-7E3A11D6E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2998-1923-49A6-BB72-3B800CC5236D}" type="datetimeFigureOut">
              <a:rPr lang="nl-NL" smtClean="0"/>
              <a:t>09-01-19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92CEFC1-08CF-42EE-B136-137716C24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B96DA5-BA00-4C79-A9DC-F4E4283D7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CC31-E255-43EA-8EB8-A3C49ACEE0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9713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6C2FC9-4BE0-4D83-AA57-4D54DB7D5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E0991E-1394-4151-83F8-C55146794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686606E-505F-41D8-A81F-0531530AC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2998-1923-49A6-BB72-3B800CC5236D}" type="datetimeFigureOut">
              <a:rPr lang="nl-NL" smtClean="0"/>
              <a:t>09-01-19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D81259-900C-4E36-A70C-80C450BD2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6B4A28-2AB2-4578-9EC7-68451CE98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CC31-E255-43EA-8EB8-A3C49ACEE0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4180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26BA56-FDE9-4E23-BB7F-2208FFB59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C4E78B9-B76C-4173-824E-4343AD2DC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9B5BABF-94EA-4D76-8666-F5D94A188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2998-1923-49A6-BB72-3B800CC5236D}" type="datetimeFigureOut">
              <a:rPr lang="nl-NL" smtClean="0"/>
              <a:t>09-01-19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D8DCAB9-CBD8-4D25-90C7-AACEC675F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11EF742-27D2-4D45-B345-AB12C314D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CC31-E255-43EA-8EB8-A3C49ACEE0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1612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3BA6B7-BFD9-4787-B79E-1CED1C64C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F43C9A-3874-4397-9E7E-0C7B848339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A993A9E-B954-40D2-89E2-57EC35FE3A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2F3899C-84DF-4FFA-97F0-419A315FC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2998-1923-49A6-BB72-3B800CC5236D}" type="datetimeFigureOut">
              <a:rPr lang="nl-NL" smtClean="0"/>
              <a:t>09-01-19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5670B30-5E09-4EC0-BF05-136A24473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B33B057-4BE5-4F81-B5BE-D6FBDF728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CC31-E255-43EA-8EB8-A3C49ACEE0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0178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29B0E8-DC68-4435-8296-9C85C161A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89F76F6-DA2A-4496-B396-F868D68D9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200A682-1EEE-42D3-9FE4-0CAEB1334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31267A0-CC97-4F9D-A8F1-E83209B0FD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3827DF9-8759-4FDE-8439-729A2D2B62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03C110C-92D1-4507-9292-65A0EAAB4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2998-1923-49A6-BB72-3B800CC5236D}" type="datetimeFigureOut">
              <a:rPr lang="nl-NL" smtClean="0"/>
              <a:t>09-01-19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9E6C303-CF56-4C00-9B35-1DB8A4524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669A4C2-F119-4FD5-9023-6E1E05E4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CC31-E255-43EA-8EB8-A3C49ACEE0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0217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221CBC-BD41-4FF6-9992-6BAB06D7B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082D6A0-EE0D-4DA3-A721-88E46F832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2998-1923-49A6-BB72-3B800CC5236D}" type="datetimeFigureOut">
              <a:rPr lang="nl-NL" smtClean="0"/>
              <a:t>09-01-19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D5733F7-CBC6-4439-999E-7C81FFE84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BDE03B4-70C8-4D60-91DC-B6AF0209D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CC31-E255-43EA-8EB8-A3C49ACEE0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3771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0092B47-305D-4714-9A98-C52DDA32A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2998-1923-49A6-BB72-3B800CC5236D}" type="datetimeFigureOut">
              <a:rPr lang="nl-NL" smtClean="0"/>
              <a:t>09-01-19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1D50C1A-41AD-4E09-91A7-DBBE038E5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B82A1AF-F4D1-4369-BC5E-41367394C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CC31-E255-43EA-8EB8-A3C49ACEE0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71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24A352-9DDF-4105-80D4-8B51FD810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4EAADA-4BAA-4971-B030-E1FEA3759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7230C14-CE60-4BB4-B970-7A18DC9793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6ABB84E-8433-45EE-A65F-AC7A612B9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2998-1923-49A6-BB72-3B800CC5236D}" type="datetimeFigureOut">
              <a:rPr lang="nl-NL" smtClean="0"/>
              <a:t>09-01-19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F16FD06-4811-4780-9D9B-F8EA25E5A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8B64709-28AE-428D-9A86-3BE0D1882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CC31-E255-43EA-8EB8-A3C49ACEE0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5789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43A8D9-8E1E-442F-BE95-6A458C4ED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09B6F38-C25E-439B-B553-34D972672F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2CC447C-3741-4DDC-B22F-1B79981A3A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1E8CC8C-31F1-4A25-BE35-02A9B350B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2998-1923-49A6-BB72-3B800CC5236D}" type="datetimeFigureOut">
              <a:rPr lang="nl-NL" smtClean="0"/>
              <a:t>09-01-19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B5BAD69-AD62-4162-9BFB-9C44F2619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2D5DC35-76D2-4BF3-8BDE-7B7CEBE0B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CC31-E255-43EA-8EB8-A3C49ACEE0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8403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ADE9D9A-E7A9-4D71-A3D0-F39140821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58F6B0F-1AAE-4207-A26E-7ACBA1B78A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DF2508-BF61-475B-A3E6-E69A8CD9C2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C2998-1923-49A6-BB72-3B800CC5236D}" type="datetimeFigureOut">
              <a:rPr lang="nl-NL" smtClean="0"/>
              <a:t>09-01-19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1F4B471-8495-444E-ACC1-8C585AA7F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08F2EA-172E-42A1-96DB-F181B8F24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9CC31-E255-43EA-8EB8-A3C49ACEE0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5544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B7F619-3C9F-489F-A7AD-F349D2E00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7128" y="964276"/>
            <a:ext cx="9144000" cy="1340342"/>
          </a:xfrm>
        </p:spPr>
        <p:txBody>
          <a:bodyPr/>
          <a:lstStyle/>
          <a:p>
            <a:r>
              <a:rPr lang="nl-NL" dirty="0"/>
              <a:t>Kaarten zaligsprekingen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FCBE4FE-E618-49BB-837C-0C51FB281C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3550" y="2635135"/>
            <a:ext cx="4813239" cy="3231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3753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83726C-5F65-423E-A19E-5A69977C0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Zalig, gezegend, gelukkig zijn zij </a:t>
            </a:r>
            <a:br>
              <a:rPr lang="nl-NL" dirty="0"/>
            </a:br>
            <a:r>
              <a:rPr lang="nl-NL" dirty="0"/>
              <a:t>die zoeken naar en vechten voor eerlijkheid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FACD89A9-3979-41AD-BCD7-A79D28055CD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862" y="2649415"/>
            <a:ext cx="4076411" cy="2123404"/>
          </a:xfrm>
        </p:spPr>
      </p:pic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68FA472-D3A0-4DFD-A5E3-606CE8140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78769" y="5228491"/>
            <a:ext cx="5375031" cy="9484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dirty="0"/>
              <a:t>God zal hen voor hen zorgen</a:t>
            </a:r>
          </a:p>
        </p:txBody>
      </p:sp>
    </p:spTree>
    <p:extLst>
      <p:ext uri="{BB962C8B-B14F-4D97-AF65-F5344CB8AC3E}">
        <p14:creationId xmlns:p14="http://schemas.microsoft.com/office/powerpoint/2010/main" val="1296585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DA022F-FCA2-45DD-A0FB-3409AA253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Zalig, gezegend, gelukkig zijn zij, </a:t>
            </a:r>
            <a:br>
              <a:rPr lang="nl-NL" dirty="0"/>
            </a:br>
            <a:r>
              <a:rPr lang="nl-NL" dirty="0"/>
              <a:t>over wie God blij is door wat zij doen </a:t>
            </a:r>
            <a:br>
              <a:rPr lang="nl-NL" dirty="0"/>
            </a:br>
            <a:r>
              <a:rPr lang="nl-NL" dirty="0"/>
              <a:t>en hoe zij denken</a:t>
            </a:r>
          </a:p>
        </p:txBody>
      </p:sp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6B1768A9-0BEA-417E-988A-BCBB665508E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063" y="2178357"/>
            <a:ext cx="3001106" cy="3001106"/>
          </a:xfrm>
        </p:spPr>
      </p:pic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BB6DFD5-9776-435C-B1A5-3D4ADB53C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5392615"/>
            <a:ext cx="4495800" cy="7843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dirty="0"/>
              <a:t>Zij zijn dicht bij God</a:t>
            </a:r>
          </a:p>
        </p:txBody>
      </p:sp>
    </p:spTree>
    <p:extLst>
      <p:ext uri="{BB962C8B-B14F-4D97-AF65-F5344CB8AC3E}">
        <p14:creationId xmlns:p14="http://schemas.microsoft.com/office/powerpoint/2010/main" val="2510647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21448-F158-4C66-AAAE-104D54AE1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Zalig, gezegend, gelukkig zijn zij </a:t>
            </a:r>
            <a:br>
              <a:rPr lang="nl-NL" dirty="0"/>
            </a:br>
            <a:r>
              <a:rPr lang="nl-NL" dirty="0"/>
              <a:t>die durven opkomen voor wat goed is </a:t>
            </a:r>
            <a:br>
              <a:rPr lang="nl-NL" dirty="0"/>
            </a:br>
            <a:r>
              <a:rPr lang="nl-NL" dirty="0"/>
              <a:t>en daarvoor zelfs naar de gevangenis willen gaan </a:t>
            </a:r>
          </a:p>
        </p:txBody>
      </p:sp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F5A33A18-713D-4F6F-B50E-8AE4C2D1CDD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923" y="2565217"/>
            <a:ext cx="3167367" cy="3167367"/>
          </a:xfrm>
        </p:spPr>
      </p:pic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36FD196-5913-4ADB-B8F4-EC73801595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8743" y="5263115"/>
            <a:ext cx="4795058" cy="9138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3200" dirty="0"/>
              <a:t>Aan hen behoort Gods Koninkrijk </a:t>
            </a:r>
          </a:p>
        </p:txBody>
      </p:sp>
    </p:spTree>
    <p:extLst>
      <p:ext uri="{BB962C8B-B14F-4D97-AF65-F5344CB8AC3E}">
        <p14:creationId xmlns:p14="http://schemas.microsoft.com/office/powerpoint/2010/main" val="3325704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32D1A7-ABD5-44E3-A537-19E5E9BBB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Zalig, gezegend, gelukkig zijn zij </a:t>
            </a:r>
            <a:br>
              <a:rPr lang="nl-NL" dirty="0"/>
            </a:br>
            <a:r>
              <a:rPr lang="nl-NL" dirty="0"/>
              <a:t>die vertrouwen op de hulp van God</a:t>
            </a:r>
          </a:p>
        </p:txBody>
      </p:sp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1438B6B9-38BF-455C-B131-490C066EF52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436" y="1889360"/>
            <a:ext cx="6057088" cy="4287601"/>
          </a:xfrm>
        </p:spPr>
      </p:pic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3AD5940-B025-48E8-8685-645A61538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92487" y="5295013"/>
            <a:ext cx="4961313" cy="8819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3200" dirty="0"/>
              <a:t>Aan hen behoort de hemel</a:t>
            </a:r>
          </a:p>
        </p:txBody>
      </p:sp>
    </p:spTree>
    <p:extLst>
      <p:ext uri="{BB962C8B-B14F-4D97-AF65-F5344CB8AC3E}">
        <p14:creationId xmlns:p14="http://schemas.microsoft.com/office/powerpoint/2010/main" val="2762984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E7EF2B-94E5-4DC2-9DA5-D0836EA8A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513" y="473191"/>
            <a:ext cx="10515600" cy="1746308"/>
          </a:xfrm>
        </p:spPr>
        <p:txBody>
          <a:bodyPr>
            <a:normAutofit fontScale="90000"/>
          </a:bodyPr>
          <a:lstStyle/>
          <a:p>
            <a:r>
              <a:rPr lang="nl-NL" dirty="0"/>
              <a:t>Zalig, gezegend, gelukkig zijn zij </a:t>
            </a:r>
            <a:br>
              <a:rPr lang="nl-NL" dirty="0"/>
            </a:br>
            <a:r>
              <a:rPr lang="nl-NL" dirty="0"/>
              <a:t>die vrede willen en proberen anderen te laten stoppen met vechten</a:t>
            </a:r>
            <a:br>
              <a:rPr lang="nl-NL" dirty="0"/>
            </a:br>
            <a:endParaRPr lang="nl-NL" dirty="0"/>
          </a:p>
        </p:txBody>
      </p:sp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82EEF38E-40F1-4CB4-B300-F790052CB0A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970" y="1911898"/>
            <a:ext cx="3059722" cy="4084886"/>
          </a:xfrm>
        </p:spPr>
      </p:pic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3D0CCAA-8350-46A8-9B6F-01C61690B1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91879" y="5298831"/>
            <a:ext cx="6761922" cy="8781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3200" dirty="0"/>
              <a:t>God noemt ze zijn broeders en zusters</a:t>
            </a:r>
          </a:p>
        </p:txBody>
      </p:sp>
    </p:spTree>
    <p:extLst>
      <p:ext uri="{BB962C8B-B14F-4D97-AF65-F5344CB8AC3E}">
        <p14:creationId xmlns:p14="http://schemas.microsoft.com/office/powerpoint/2010/main" val="1196266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835757-FE8B-4459-86B5-A730B6F30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Zalig, gezegend, gelukkig zijn zij </a:t>
            </a:r>
            <a:br>
              <a:rPr lang="nl-NL" dirty="0"/>
            </a:br>
            <a:r>
              <a:rPr lang="nl-NL" dirty="0"/>
              <a:t>die verdrietig zijn en het niet zien zitten</a:t>
            </a:r>
          </a:p>
        </p:txBody>
      </p:sp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426E47E5-9D5A-42EA-BDB1-098071A6A2A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277" y="2084571"/>
            <a:ext cx="3565952" cy="3565952"/>
          </a:xfrm>
        </p:spPr>
      </p:pic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AD21981-1DCC-4C2F-9763-2D92B120B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90687" y="5068632"/>
            <a:ext cx="3979985" cy="5264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3200" dirty="0"/>
              <a:t>God zal ze troosten</a:t>
            </a:r>
          </a:p>
        </p:txBody>
      </p:sp>
    </p:spTree>
    <p:extLst>
      <p:ext uri="{BB962C8B-B14F-4D97-AF65-F5344CB8AC3E}">
        <p14:creationId xmlns:p14="http://schemas.microsoft.com/office/powerpoint/2010/main" val="288398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5D406D-35A8-4859-A091-EB6431B23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Zalig, gezegend, gelukkig zijn zij </a:t>
            </a:r>
            <a:br>
              <a:rPr lang="nl-NL" dirty="0"/>
            </a:br>
            <a:r>
              <a:rPr lang="nl-NL" dirty="0"/>
              <a:t>die aardig zijn en anderen mensen vergeven</a:t>
            </a:r>
          </a:p>
        </p:txBody>
      </p:sp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B3D7B5AE-2A61-4A41-B82C-E47F76936C1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579" y="1744910"/>
            <a:ext cx="3059723" cy="4084888"/>
          </a:xfrm>
        </p:spPr>
      </p:pic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43B9494-809E-4B98-9B07-ED8F952E94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11090" y="4817117"/>
            <a:ext cx="5717771" cy="819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3200" dirty="0"/>
              <a:t>Zij zullen het zelfde ontvangen</a:t>
            </a:r>
          </a:p>
        </p:txBody>
      </p:sp>
    </p:spTree>
    <p:extLst>
      <p:ext uri="{BB962C8B-B14F-4D97-AF65-F5344CB8AC3E}">
        <p14:creationId xmlns:p14="http://schemas.microsoft.com/office/powerpoint/2010/main" val="122393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8F1C42-229E-4029-B1C4-525BA60AD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73054"/>
          </a:xfrm>
        </p:spPr>
        <p:txBody>
          <a:bodyPr>
            <a:normAutofit fontScale="90000"/>
          </a:bodyPr>
          <a:lstStyle/>
          <a:p>
            <a:r>
              <a:rPr lang="nl-NL" dirty="0"/>
              <a:t>Zalig, gezegend, gelukkig zijn zij </a:t>
            </a:r>
            <a:br>
              <a:rPr lang="nl-NL" dirty="0"/>
            </a:br>
            <a:r>
              <a:rPr lang="nl-NL" dirty="0"/>
              <a:t>die niet populair doen </a:t>
            </a:r>
            <a:br>
              <a:rPr lang="nl-NL" dirty="0"/>
            </a:br>
            <a:r>
              <a:rPr lang="nl-NL" dirty="0"/>
              <a:t>maar eerst aan anderen denken</a:t>
            </a:r>
          </a:p>
        </p:txBody>
      </p:sp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8DFDE030-0E1B-41CD-9B6D-85D33B02071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9" y="2463329"/>
            <a:ext cx="2827749" cy="3409933"/>
          </a:xfrm>
        </p:spPr>
      </p:pic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68B448-A329-4BA8-8877-594D5EC3A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9484" y="5019821"/>
            <a:ext cx="4987636" cy="6085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3200" dirty="0"/>
              <a:t>Voor hen zal de </a:t>
            </a:r>
            <a:r>
              <a:rPr lang="nl-NL" sz="3200"/>
              <a:t>wereld zijn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78689103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102</Words>
  <Application>Microsoft Macintosh PowerPoint</Application>
  <PresentationFormat>Breedbeeld</PresentationFormat>
  <Paragraphs>17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Kaarten zaligsprekingen</vt:lpstr>
      <vt:lpstr>Zalig, gezegend, gelukkig zijn zij  die zoeken naar en vechten voor eerlijkheid</vt:lpstr>
      <vt:lpstr>Zalig, gezegend, gelukkig zijn zij,  over wie God blij is door wat zij doen  en hoe zij denken</vt:lpstr>
      <vt:lpstr>Zalig, gezegend, gelukkig zijn zij  die durven opkomen voor wat goed is  en daarvoor zelfs naar de gevangenis willen gaan </vt:lpstr>
      <vt:lpstr>Zalig, gezegend, gelukkig zijn zij  die vertrouwen op de hulp van God</vt:lpstr>
      <vt:lpstr>Zalig, gezegend, gelukkig zijn zij  die vrede willen en proberen anderen te laten stoppen met vechten </vt:lpstr>
      <vt:lpstr>Zalig, gezegend, gelukkig zijn zij  die verdrietig zijn en het niet zien zitten</vt:lpstr>
      <vt:lpstr>Zalig, gezegend, gelukkig zijn zij  die aardig zijn en anderen mensen vergeven</vt:lpstr>
      <vt:lpstr>Zalig, gezegend, gelukkig zijn zij  die niet populair doen  maar eerst aan anderen denken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mariska</dc:creator>
  <cp:lastModifiedBy>edith vos</cp:lastModifiedBy>
  <cp:revision>7</cp:revision>
  <dcterms:created xsi:type="dcterms:W3CDTF">2019-01-08T13:26:51Z</dcterms:created>
  <dcterms:modified xsi:type="dcterms:W3CDTF">2019-01-09T14:55:40Z</dcterms:modified>
</cp:coreProperties>
</file>