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F4633-2027-CD40-A8F6-43429925A4A1}" type="datetimeFigureOut">
              <a:rPr lang="nl-NL" smtClean="0"/>
              <a:t>07-04-2020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85262-3D16-7B44-B143-8266A521B1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21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1. Jezus voor Pilatus REINTJE VENEMA Het Verhaal, Kok 1995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85262-3D16-7B44-B143-8266A521B12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22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2. Jezus wordt bespot en neemt zijn kruis op JEAN OLIVIER HÉRON De Bijbel dichter bij iedereen KBS 1990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85262-3D16-7B44-B143-8266A521B12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12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3. </a:t>
            </a:r>
            <a:r>
              <a:rPr lang="en-US" sz="1200" dirty="0" err="1"/>
              <a:t>Jezus</a:t>
            </a:r>
            <a:r>
              <a:rPr lang="en-US" sz="1200" dirty="0"/>
              <a:t> </a:t>
            </a:r>
            <a:r>
              <a:rPr lang="en-US" sz="1200" dirty="0" err="1"/>
              <a:t>draagt</a:t>
            </a:r>
            <a:r>
              <a:rPr lang="en-US" sz="1200" dirty="0"/>
              <a:t> het </a:t>
            </a:r>
            <a:r>
              <a:rPr lang="en-US" sz="1200" dirty="0" err="1"/>
              <a:t>kruis</a:t>
            </a:r>
            <a:r>
              <a:rPr lang="en-US" sz="1200" dirty="0"/>
              <a:t> ALEX DE WOLF </a:t>
            </a:r>
            <a:r>
              <a:rPr lang="en-US" sz="1200" dirty="0" err="1"/>
              <a:t>Bijbel</a:t>
            </a:r>
            <a:r>
              <a:rPr lang="en-US" sz="1200" dirty="0"/>
              <a:t> </a:t>
            </a:r>
            <a:r>
              <a:rPr lang="en-US" sz="1200" dirty="0" err="1"/>
              <a:t>voor</a:t>
            </a:r>
            <a:r>
              <a:rPr lang="en-US" sz="1200" dirty="0"/>
              <a:t> </a:t>
            </a:r>
            <a:r>
              <a:rPr lang="en-US" sz="1200" dirty="0" err="1"/>
              <a:t>kinderen</a:t>
            </a:r>
            <a:r>
              <a:rPr lang="en-US" sz="1200" dirty="0"/>
              <a:t> Van </a:t>
            </a:r>
            <a:r>
              <a:rPr lang="en-US" sz="1200" dirty="0" err="1"/>
              <a:t>Holkema</a:t>
            </a:r>
            <a:r>
              <a:rPr lang="en-US" sz="1200" dirty="0"/>
              <a:t> &amp; </a:t>
            </a:r>
            <a:r>
              <a:rPr lang="en-US" sz="1200" dirty="0" err="1"/>
              <a:t>Warendorf</a:t>
            </a:r>
            <a:r>
              <a:rPr lang="en-US" sz="1200" dirty="0"/>
              <a:t> 2007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85262-3D16-7B44-B143-8266A521B12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679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4. Jezus ontmoet zijn moeder </a:t>
            </a:r>
            <a:r>
              <a:rPr lang="nl-NL" dirty="0" err="1"/>
              <a:t>Cyrene</a:t>
            </a:r>
            <a:r>
              <a:rPr lang="nl-NL" dirty="0"/>
              <a:t>; EMILE D. PROBST, De weg naar Pasen, </a:t>
            </a:r>
            <a:r>
              <a:rPr lang="nl-NL" dirty="0" err="1"/>
              <a:t>Cantecleer</a:t>
            </a:r>
            <a:r>
              <a:rPr lang="nl-NL" dirty="0"/>
              <a:t> 1967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85262-3D16-7B44-B143-8266A521B12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40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5. Simon van </a:t>
            </a:r>
            <a:r>
              <a:rPr lang="nl-NL" dirty="0" err="1"/>
              <a:t>Cyrene</a:t>
            </a:r>
            <a:r>
              <a:rPr lang="nl-NL" dirty="0"/>
              <a:t> helpt Jezus het kruis te dragen; EMILE D. PROBST, De weg naar Pasen, </a:t>
            </a:r>
            <a:r>
              <a:rPr lang="nl-NL" dirty="0" err="1"/>
              <a:t>Cantecleer</a:t>
            </a:r>
            <a:r>
              <a:rPr lang="nl-NL" dirty="0"/>
              <a:t> 1967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85262-3D16-7B44-B143-8266A521B12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866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6. Veronica veegt Jezus gezicht af ELS VAN EGERAAT Pasen stap voor stap 2012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85262-3D16-7B44-B143-8266A521B12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612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7. </a:t>
            </a:r>
            <a:r>
              <a:rPr lang="nl-NL"/>
              <a:t>Kruisdraging Jezus BERT BOUMAN, Het Woord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85262-3D16-7B44-B143-8266A521B12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17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EC001-EA4D-3545-B177-76B0AA27C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9BEBA6-CA3B-8D49-BF4A-1ACA09D79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921147-3BB1-464C-B0E6-A17F642C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91ED-7926-844A-A0E6-5FF6CC4D2445}" type="datetime1">
              <a:rPr lang="nl-NL" smtClean="0"/>
              <a:t>07-04-2020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7CAB87-8195-2944-A9B6-A175965E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B16F50-F8F5-6441-B8E7-D79C4AB2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77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2C12D-7EFB-3E46-922E-061EC7A59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F7397B0-CDAE-E645-BA80-D0D13D75D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1B0887-1539-B740-B41D-0A0C5528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16F7-457A-C54B-81B2-EFAAFB16639E}" type="datetime1">
              <a:rPr lang="nl-NL" smtClean="0"/>
              <a:t>07-04-2020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4383FC-B4FB-8642-A39F-3C7DEF067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9F0B0E-0126-8343-BA8E-8C2D9170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18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BB1A5DD-F138-B741-A12E-B123F1191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2BD5ACB-B328-E84E-87F1-2793B5290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8FD987-CA67-714F-A9F2-5F73EB583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2D0C-6545-284A-8F47-9E0B62A2DEC9}" type="datetime1">
              <a:rPr lang="nl-NL" smtClean="0"/>
              <a:t>07-04-2020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C8C31B-BE5D-F942-AE68-B7D392D0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9F0EDC-EB2F-AF4E-A49C-88A2CB35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62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9EADE-E869-FE43-83D6-6CFEE07A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01BEA2-51AF-7148-BB8F-2F8EE4E3E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5241A3-3A29-B14F-AC36-08147436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FE05-F6CA-774E-B169-48D4848B2DA6}" type="datetime1">
              <a:rPr lang="nl-NL" smtClean="0"/>
              <a:t>07-04-2020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941731-AC07-F048-9069-BA9888FDD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65FEBC-6916-7347-921C-AF07298C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11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01EC3-DCBF-4F4E-83D1-DDBB7975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E90A6B-99BB-6745-837A-571188C1E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D4F327-5B04-BA43-BC45-1F0076F8C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6EE3-A346-6049-8314-46718FB19F16}" type="datetime1">
              <a:rPr lang="nl-NL" smtClean="0"/>
              <a:t>07-04-2020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21C4C6-C774-3D47-85F7-07F14C06F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42538-4748-4C42-BEDD-64FD4D1A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45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C53BE-4264-7348-8685-6C43C294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CBB2CA-40EB-CB4E-9DE2-7DCB91565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855253-A99F-DF4F-98D2-047B0FDBF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9DA3C2-D166-7C4B-BE2B-7FB7844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9B3D-2E97-7249-B750-12CB62968C66}" type="datetime1">
              <a:rPr lang="nl-NL" smtClean="0"/>
              <a:t>07-04-2020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55F9D14-BB3B-DD4B-8967-3901ABC1A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557EA2-8CCB-0247-976D-ACB84A34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93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7552A-D3B1-014E-9B55-6685717A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2D2D53-3982-3644-908B-044257FB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A940169-AECE-ED48-B5FA-6DB9F9F53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3E8430B-F941-A949-9B17-E17E0638A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BA60269-14F1-664E-B4EB-6C1A2C720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82307A5-35B9-7642-9F26-E7D21972F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57E5-4A05-C94B-ADE2-6DA8284338E2}" type="datetime1">
              <a:rPr lang="nl-NL" smtClean="0"/>
              <a:t>07-04-2020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8660EFB-DC6D-F441-8CF2-49F8D253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50A61D9-BB6D-2B42-ADEF-33C432E49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845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554FA-1289-1045-8B8C-238F3BA5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BD3BDF-D13B-0346-AC5A-6B8526D75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BCD4-D69D-6943-8094-7FD21038F47D}" type="datetime1">
              <a:rPr lang="nl-NL" smtClean="0"/>
              <a:t>07-04-2020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4BB442E-A9C0-9E44-85FA-089156D6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FF932B-CFC7-A544-8BD6-A7B10598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65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7D3D74F-B638-1D4D-ABA7-42798BC6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9C48-CAA4-DA44-89DF-EC5BC7B71CEE}" type="datetime1">
              <a:rPr lang="nl-NL" smtClean="0"/>
              <a:t>07-04-2020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F94200B-015E-7B4E-9AE5-3A3B5AB8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E52496-8612-DE4F-A199-D9C70411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11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A6AE3-2895-584B-B934-37630EDE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578A9F-BD56-F941-919F-7635DED52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1017E9B-D91D-914B-B2DD-681220D40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7D80C8-50D6-374F-BEF9-FE34A319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5FEA-2CCB-134B-8ADE-7D9345257926}" type="datetime1">
              <a:rPr lang="nl-NL" smtClean="0"/>
              <a:t>07-04-2020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F63CAE-5588-0A45-8E4F-19284DBEF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8F0528-81D7-A840-857B-45683A93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02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4A506-1D0E-8749-A95E-494B1DE5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237906D-ABE9-9943-B9C3-1B5A09784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E853CF7-94A2-7749-AB5C-87491A61C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E1347DC-4530-224A-8C99-44239FB43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32D1-A4FE-0D48-A906-566786472126}" type="datetime1">
              <a:rPr lang="nl-NL" smtClean="0"/>
              <a:t>07-04-2020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E6B35F-9C5E-6D4B-AC58-0B869A0D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93AF19-206D-C647-8397-8F3B98B9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81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AC3F0D5-C578-B64F-AD3C-617A1842E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0FD894-71DC-3547-BB60-B10B3F8F8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A91650-FBBD-7644-A613-C5E823F74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1356-F247-D04A-891C-A58B835C30C2}" type="datetime1">
              <a:rPr lang="nl-NL" smtClean="0"/>
              <a:t>07-04-2020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C6B44-1D4F-2A4B-98D5-4E312CA3F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A932E3-7017-F040-A884-043AD363F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85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38E3AC2-DD63-8346-BA2D-96DD7381C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384" y="-43682"/>
            <a:ext cx="4723338" cy="6901681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24709EE-5707-0F47-A557-2DA0B04F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78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4D0DBE4-E443-894B-A48D-2D7D75B57A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BA45EFB-6C40-F447-B3EE-964D47BC0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131" y="0"/>
            <a:ext cx="4747247" cy="684287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B75C53-946F-1645-A347-B34DA282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14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42D3301-4441-CD41-97AB-0D855D1CF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5" y="0"/>
            <a:ext cx="7258049" cy="6857999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EF59B82-58E3-AA48-96E5-AC1FFCBA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64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B363256-F5A8-8E4C-AF88-5EB797D54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59D6E4A-2C2B-2E4D-AC40-B746D865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28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D28AE12-11DC-1247-9E5F-CE9EC649EC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912047B-FE45-F845-86D9-A79A2277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2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936432D-9F57-804D-B1D3-3FED3F969F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51" b="200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218E2BF-2CED-074C-8F99-E580481D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22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3F791B7-C32B-0C43-8E91-E72211DF7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509" y="0"/>
            <a:ext cx="3278982" cy="6858000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9F2D800-7A66-E74A-B692-BF69EC28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6840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131</Words>
  <Application>Microsoft Macintosh PowerPoint</Application>
  <PresentationFormat>Breedbeeld</PresentationFormat>
  <Paragraphs>21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edith vos</dc:creator>
  <cp:lastModifiedBy>edith vos</cp:lastModifiedBy>
  <cp:revision>4</cp:revision>
  <dcterms:created xsi:type="dcterms:W3CDTF">2020-04-07T12:03:45Z</dcterms:created>
  <dcterms:modified xsi:type="dcterms:W3CDTF">2020-04-07T12:17:50Z</dcterms:modified>
</cp:coreProperties>
</file>