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" saveSubsetFonts="1" autoCompressPictures="0">
  <p:sldMasterIdLst>
    <p:sldMasterId id="2147483648" r:id="rId1"/>
  </p:sldMasterIdLst>
  <p:notesMasterIdLst>
    <p:notesMasterId r:id="rId9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0AAAF-569A-FE4C-A93E-C275C2ABC521}" type="datetimeFigureOut">
              <a:rPr lang="nl-NL" smtClean="0"/>
              <a:t>07-04-2020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2D400-1408-7E45-89BD-E0E86798AC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8. De wenende vrouwen CHARLES FRONT De nieuwe kinderbijbel Zomer &amp; Keuning 1967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2D400-1408-7E45-89BD-E0E86798AC9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12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9. Jezus valt onder het kruis ELS VAN EGERAAT Pasen stap voor stap 2012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2D400-1408-7E45-89BD-E0E86798AC9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85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10. Jezus van klederen ontdaan, BERT BOUMAN Het Woord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2D400-1408-7E45-89BD-E0E86798AC9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94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11. Kruisiging Jezus REINTJE VENEMA Kok, 1995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2D400-1408-7E45-89BD-E0E86798AC9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183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12. Jezus sterft aan het kruis JEAN OLIVIER HÉRON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2D400-1408-7E45-89BD-E0E86798AC9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30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13. Afname van het kruis THÉ TJONG KHING Het grote avontuur van God en mens, </a:t>
            </a:r>
            <a:r>
              <a:rPr lang="nl-NL" dirty="0" err="1"/>
              <a:t>KokDavidsfonds</a:t>
            </a:r>
            <a:r>
              <a:rPr lang="nl-NL" dirty="0"/>
              <a:t> 2004.jpg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2D400-1408-7E45-89BD-E0E86798AC9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82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14. Graflegging Jezus BERT BOUMAN, Het Woord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2D400-1408-7E45-89BD-E0E86798AC9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41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EC001-EA4D-3545-B177-76B0AA27C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9BEBA6-CA3B-8D49-BF4A-1ACA09D7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921147-3BB1-464C-B0E6-A17F642C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324C-4613-754F-85FE-8C9F516D2855}" type="datetime1">
              <a:rPr lang="nl-NL" smtClean="0"/>
              <a:t>07-04-2020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7CAB87-8195-2944-A9B6-A175965E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B16F50-F8F5-6441-B8E7-D79C4AB2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77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2C12D-7EFB-3E46-922E-061EC7A5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F7397B0-CDAE-E645-BA80-D0D13D75D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1B0887-1539-B740-B41D-0A0C5528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CF54-D01B-7749-872D-12A975ABFC95}" type="datetime1">
              <a:rPr lang="nl-NL" smtClean="0"/>
              <a:t>07-04-2020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4383FC-B4FB-8642-A39F-3C7DEF06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9F0B0E-0126-8343-BA8E-8C2D9170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18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BB1A5DD-F138-B741-A12E-B123F1191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BD5ACB-B328-E84E-87F1-2793B5290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8FD987-CA67-714F-A9F2-5F73EB583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6F7C-278B-8E4C-8B5C-49DF314DB05F}" type="datetime1">
              <a:rPr lang="nl-NL" smtClean="0"/>
              <a:t>07-04-2020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C8C31B-BE5D-F942-AE68-B7D392D0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9F0EDC-EB2F-AF4E-A49C-88A2CB35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62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9EADE-E869-FE43-83D6-6CFEE07A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01BEA2-51AF-7148-BB8F-2F8EE4E3E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5241A3-3A29-B14F-AC36-08147436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E849-F92C-1847-9364-FB887B248B7C}" type="datetime1">
              <a:rPr lang="nl-NL" smtClean="0"/>
              <a:t>07-04-2020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941731-AC07-F048-9069-BA9888FD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65FEBC-6916-7347-921C-AF07298C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11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01EC3-DCBF-4F4E-83D1-DDBB7975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E90A6B-99BB-6745-837A-571188C1E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D4F327-5B04-BA43-BC45-1F0076F8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EDA-80FE-D94B-9088-6B817FCBFAC6}" type="datetime1">
              <a:rPr lang="nl-NL" smtClean="0"/>
              <a:t>07-04-2020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21C4C6-C774-3D47-85F7-07F14C06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42538-4748-4C42-BEDD-64FD4D1A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45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C53BE-4264-7348-8685-6C43C294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BB2CA-40EB-CB4E-9DE2-7DCB91565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855253-A99F-DF4F-98D2-047B0FDBF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9DA3C2-D166-7C4B-BE2B-7FB7844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E6A3-3BAB-8547-9F01-D5D76E7621AB}" type="datetime1">
              <a:rPr lang="nl-NL" smtClean="0"/>
              <a:t>07-04-2020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5F9D14-BB3B-DD4B-8967-3901ABC1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557EA2-8CCB-0247-976D-ACB84A34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93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7552A-D3B1-014E-9B55-6685717A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2D2D53-3982-3644-908B-044257FB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940169-AECE-ED48-B5FA-6DB9F9F53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E8430B-F941-A949-9B17-E17E0638A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BA60269-14F1-664E-B4EB-6C1A2C720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82307A5-35B9-7642-9F26-E7D21972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0DC4-4FED-2D4A-908C-A9FB2B3AF126}" type="datetime1">
              <a:rPr lang="nl-NL" smtClean="0"/>
              <a:t>07-04-2020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660EFB-DC6D-F441-8CF2-49F8D253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50A61D9-BB6D-2B42-ADEF-33C432E4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45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554FA-1289-1045-8B8C-238F3BA5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BD3BDF-D13B-0346-AC5A-6B8526D7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430D-D0DA-7B47-A6E6-58D88DAB8DFC}" type="datetime1">
              <a:rPr lang="nl-NL" smtClean="0"/>
              <a:t>07-04-2020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BB442E-A9C0-9E44-85FA-089156D6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FF932B-CFC7-A544-8BD6-A7B10598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6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D3D74F-B638-1D4D-ABA7-42798BC6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FEA1-9881-E941-A652-2BC7034335E4}" type="datetime1">
              <a:rPr lang="nl-NL" smtClean="0"/>
              <a:t>07-04-2020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F94200B-015E-7B4E-9AE5-3A3B5AB8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E52496-8612-DE4F-A199-D9C70411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11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A6AE3-2895-584B-B934-37630EDE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578A9F-BD56-F941-919F-7635DED52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017E9B-D91D-914B-B2DD-681220D40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7D80C8-50D6-374F-BEF9-FE34A319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9942-3552-C643-AABE-5B357318E7DF}" type="datetime1">
              <a:rPr lang="nl-NL" smtClean="0"/>
              <a:t>07-04-2020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F63CAE-5588-0A45-8E4F-19284DBEF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8F0528-81D7-A840-857B-45683A93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02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A506-1D0E-8749-A95E-494B1DE5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37906D-ABE9-9943-B9C3-1B5A09784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853CF7-94A2-7749-AB5C-87491A61C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1347DC-4530-224A-8C99-44239FB4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284-3F4A-374B-AA2F-31E22C229DAB}" type="datetime1">
              <a:rPr lang="nl-NL" smtClean="0"/>
              <a:t>07-04-2020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E6B35F-9C5E-6D4B-AC58-0B869A0D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93AF19-206D-C647-8397-8F3B98B9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81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AC3F0D5-C578-B64F-AD3C-617A1842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0FD894-71DC-3547-BB60-B10B3F8F8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A91650-FBBD-7644-A613-C5E823F74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190E0-FE57-6241-B420-417650532DFA}" type="datetime1">
              <a:rPr lang="nl-NL" smtClean="0"/>
              <a:t>07-04-2020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C6B44-1D4F-2A4B-98D5-4E312CA3F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A932E3-7017-F040-A884-043AD363F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72BA-F26E-BD47-9C13-731E08B64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85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A68D409-D337-0248-802D-7B547B7C5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609" y="0"/>
            <a:ext cx="3964782" cy="68580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6E4E19-D1D1-114E-B657-11739E35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78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15C035E-6DA9-8E47-8F67-1072219A6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78" b="18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651E9B8-9DC2-1A4E-A758-DFFAF0BB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92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D712626-77AF-A34F-AA2D-6537835E9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995" y="0"/>
            <a:ext cx="2730843" cy="6827108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D97DA3C-2AA5-F94F-AD77-61B658F3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24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2E2D4DE-8616-1B43-9E23-667FD7499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8" y="643466"/>
            <a:ext cx="9825350" cy="6214534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7CF94E7-8391-F24D-B3A7-3B80B3E6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47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A55DC4C-8028-BF4A-8F60-3719CFAC4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598F01-A0A6-1C41-81A8-F985C840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78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4CAED65-6FA6-7D4E-9531-83D82F274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762" y="-42899"/>
            <a:ext cx="5067848" cy="690089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8D109CC-0AE7-894E-94CA-6CE64020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39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BF6C660-CF57-2649-A521-2369EBC12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109" y="1"/>
            <a:ext cx="5241783" cy="6858000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FED1E02-976C-464E-9FA6-4A4FE075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72BA-F26E-BD47-9C13-731E08B6403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2443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103</Words>
  <Application>Microsoft Macintosh PowerPoint</Application>
  <PresentationFormat>Breedbeeld</PresentationFormat>
  <Paragraphs>21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edith vos</dc:creator>
  <cp:lastModifiedBy>edith vos</cp:lastModifiedBy>
  <cp:revision>6</cp:revision>
  <dcterms:created xsi:type="dcterms:W3CDTF">2020-04-07T12:03:45Z</dcterms:created>
  <dcterms:modified xsi:type="dcterms:W3CDTF">2020-04-07T12:15:23Z</dcterms:modified>
</cp:coreProperties>
</file>